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8" r:id="rId3"/>
    <p:sldId id="300" r:id="rId4"/>
    <p:sldId id="301" r:id="rId5"/>
    <p:sldId id="259" r:id="rId6"/>
    <p:sldId id="262" r:id="rId7"/>
    <p:sldId id="263" r:id="rId8"/>
    <p:sldId id="297" r:id="rId9"/>
    <p:sldId id="268" r:id="rId10"/>
    <p:sldId id="270" r:id="rId11"/>
    <p:sldId id="272" r:id="rId12"/>
    <p:sldId id="274" r:id="rId13"/>
    <p:sldId id="298" r:id="rId14"/>
    <p:sldId id="283" r:id="rId15"/>
    <p:sldId id="285" r:id="rId16"/>
    <p:sldId id="287" r:id="rId17"/>
    <p:sldId id="286" r:id="rId18"/>
    <p:sldId id="284" r:id="rId19"/>
    <p:sldId id="288" r:id="rId20"/>
    <p:sldId id="291" r:id="rId21"/>
    <p:sldId id="293" r:id="rId22"/>
    <p:sldId id="292" r:id="rId23"/>
    <p:sldId id="294" r:id="rId24"/>
    <p:sldId id="273" r:id="rId25"/>
    <p:sldId id="299" r:id="rId26"/>
    <p:sldId id="302" r:id="rId27"/>
    <p:sldId id="303" r:id="rId28"/>
    <p:sldId id="305" r:id="rId29"/>
    <p:sldId id="306" r:id="rId30"/>
    <p:sldId id="278" r:id="rId31"/>
    <p:sldId id="280" r:id="rId32"/>
    <p:sldId id="282" r:id="rId33"/>
    <p:sldId id="27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1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41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4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00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1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0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1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0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3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7F7"/>
            </a:gs>
            <a:gs pos="0">
              <a:schemeClr val="accent3">
                <a:lumMod val="60000"/>
                <a:lumOff val="40000"/>
              </a:schemeClr>
            </a:gs>
            <a:gs pos="0">
              <a:srgbClr val="92D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8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7" y="0"/>
            <a:ext cx="11183815" cy="101990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5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BAMBUI CULTURAL COMMUNITY 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306" y="2133600"/>
            <a:ext cx="10444899" cy="1664677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HOSPITAL </a:t>
            </a:r>
            <a:r>
              <a:rPr lang="en-US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Narrow" panose="020B0606020202030204" pitchFamily="34" charset="0"/>
              </a:rPr>
              <a:t>Solar Project</a:t>
            </a:r>
            <a:endParaRPr lang="en-US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783" y="1008184"/>
            <a:ext cx="38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BACCO </a:t>
            </a:r>
            <a:r>
              <a:rPr lang="en-US" sz="3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USA INC.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99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3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10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9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494" tmFilter="0, 0; 0.125,0.2665; 0.25,0.4; 0.375,0.465; 0.5,0.5;  0.625,0.535; 0.75,0.6; 0.875,0.7335; 1,1">
                                          <p:stCondLst>
                                            <p:cond delay="14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47" tmFilter="0, 0; 0.125,0.2665; 0.25,0.4; 0.375,0.465; 0.5,0.5;  0.625,0.535; 0.75,0.6; 0.875,0.7335; 1,1">
                                          <p:stCondLst>
                                            <p:cond delay="297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69" tmFilter="0, 0; 0.125,0.2665; 0.25,0.4; 0.375,0.465; 0.5,0.5;  0.625,0.535; 0.75,0.6; 0.875,0.7335; 1,1">
                                          <p:stCondLst>
                                            <p:cond delay="372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9">
                                          <p:stCondLst>
                                            <p:cond delay="14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73" decel="50000">
                                          <p:stCondLst>
                                            <p:cond delay="15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9">
                                          <p:stCondLst>
                                            <p:cond delay="29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73" decel="50000">
                                          <p:stCondLst>
                                            <p:cond delay="30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9">
                                          <p:stCondLst>
                                            <p:cond delay="369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73" decel="50000">
                                          <p:stCondLst>
                                            <p:cond delay="375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9">
                                          <p:stCondLst>
                                            <p:cond delay="40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73" decel="50000">
                                          <p:stCondLst>
                                            <p:cond delay="412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83FBED-8EF5-4F7E-893A-CE494585D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57" y="164081"/>
            <a:ext cx="8418136" cy="6579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53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A5FA061-3276-48DB-B006-1F620B13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93785"/>
            <a:ext cx="5143500" cy="6635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87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CE94522-9943-4F6D-B72E-FD635C4A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40677"/>
            <a:ext cx="5143500" cy="6564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3826" y="2544417"/>
            <a:ext cx="286247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ritannic Bold" panose="020B0903060703020204" pitchFamily="34" charset="0"/>
              </a:rPr>
              <a:t>Complete the construction</a:t>
            </a:r>
          </a:p>
        </p:txBody>
      </p:sp>
      <p:sp>
        <p:nvSpPr>
          <p:cNvPr id="4" name="Right Arrow 3"/>
          <p:cNvSpPr/>
          <p:nvPr/>
        </p:nvSpPr>
        <p:spPr>
          <a:xfrm rot="19186051">
            <a:off x="3035778" y="1974685"/>
            <a:ext cx="2368354" cy="345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3242599">
            <a:off x="2644625" y="4578118"/>
            <a:ext cx="3388953" cy="34519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87561" y="1692707"/>
            <a:ext cx="3098422" cy="440120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ritannic Bold" panose="020B0903060703020204" pitchFamily="34" charset="0"/>
              </a:rPr>
              <a:t>Above all, hook up water and get the toilets and bathrooms operational</a:t>
            </a:r>
          </a:p>
        </p:txBody>
      </p:sp>
      <p:sp>
        <p:nvSpPr>
          <p:cNvPr id="7" name="Striped Right Arrow 6"/>
          <p:cNvSpPr/>
          <p:nvPr/>
        </p:nvSpPr>
        <p:spPr>
          <a:xfrm rot="10016857">
            <a:off x="6066908" y="3277757"/>
            <a:ext cx="2798796" cy="10557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2B5EF4-AA41-4C10-A914-CC2D8BC1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60"/>
            <a:ext cx="408432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3C1FDEFC-1CE9-4449-AE4A-DCC09C180172}"/>
              </a:ext>
            </a:extLst>
          </p:cNvPr>
          <p:cNvCxnSpPr>
            <a:cxnSpLocks/>
          </p:cNvCxnSpPr>
          <p:nvPr/>
        </p:nvCxnSpPr>
        <p:spPr>
          <a:xfrm flipV="1">
            <a:off x="4325018" y="2143760"/>
            <a:ext cx="2139884" cy="1"/>
          </a:xfrm>
          <a:prstGeom prst="straightConnector1">
            <a:avLst/>
          </a:prstGeom>
          <a:ln w="244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0DAA928-0796-4069-90C2-0A14E027D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14960"/>
            <a:ext cx="5486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54156" y="3041375"/>
            <a:ext cx="17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2330" y="3041375"/>
            <a:ext cx="1775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Now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374" y="5706235"/>
            <a:ext cx="11039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0070C0"/>
                </a:solidFill>
                <a:latin typeface="Britannic Bold" panose="020B0903060703020204" pitchFamily="34" charset="0"/>
              </a:rPr>
              <a:t>Thanks to BACCO  USA, our people can now get some relief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4782" y="4507301"/>
            <a:ext cx="6387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The good news is</a:t>
            </a:r>
            <a:r>
              <a:rPr lang="en-US" sz="4800" i="1" dirty="0" smtClean="0">
                <a:solidFill>
                  <a:srgbClr val="FF0000"/>
                </a:solidFill>
                <a:latin typeface="Britannic Bold" panose="020B0903060703020204" pitchFamily="34" charset="0"/>
              </a:rPr>
              <a:t>…</a:t>
            </a:r>
            <a:endParaRPr lang="en-US" sz="4800" i="1" dirty="0">
              <a:solidFill>
                <a:srgbClr val="FF0000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53DFFF4-ABDB-4DB0-8F2A-C95938E2A400}"/>
              </a:ext>
            </a:extLst>
          </p:cNvPr>
          <p:cNvSpPr/>
          <p:nvPr/>
        </p:nvSpPr>
        <p:spPr>
          <a:xfrm>
            <a:off x="2274276" y="408549"/>
            <a:ext cx="6775939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Borehole Project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D7D1B69-BD89-4D6B-A58E-C86FD6C50729}"/>
              </a:ext>
            </a:extLst>
          </p:cNvPr>
          <p:cNvSpPr/>
          <p:nvPr/>
        </p:nvSpPr>
        <p:spPr>
          <a:xfrm>
            <a:off x="1418492" y="1588770"/>
            <a:ext cx="9753600" cy="340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6282A"/>
                </a:solidFill>
                <a:latin typeface="Britannic Bold" panose="020B0903060703020204" pitchFamily="34" charset="0"/>
              </a:rPr>
              <a:t>INSTALLATION OF MOTOR PUMP </a:t>
            </a:r>
            <a:endParaRPr lang="en-US" sz="2800" b="1" dirty="0" smtClean="0">
              <a:solidFill>
                <a:srgbClr val="26282A"/>
              </a:solidFill>
              <a:latin typeface="Britannic Bold" panose="020B0903060703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6282A"/>
                </a:solidFill>
                <a:latin typeface="Britannic Bold" panose="020B0903060703020204" pitchFamily="34" charset="0"/>
              </a:rPr>
              <a:t>CONSTRUCTION AND INSTALLATION OF 2500 LITTERS TANK </a:t>
            </a:r>
            <a:endParaRPr lang="en-US" sz="2800" dirty="0">
              <a:latin typeface="Britannic Bold" panose="020B0903060703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26282A"/>
                </a:solidFill>
                <a:latin typeface="Britannic Bold" panose="020B0903060703020204" pitchFamily="34" charset="0"/>
              </a:rPr>
              <a:t>CONNECTION OF PIPE TO TOILETS AND STAND TAPS</a:t>
            </a:r>
            <a:endParaRPr lang="en-US" sz="2800" dirty="0">
              <a:latin typeface="Britannic Bold" panose="020B0903060703020204" pitchFamily="34" charset="0"/>
            </a:endParaRPr>
          </a:p>
          <a:p>
            <a:pPr>
              <a:lnSpc>
                <a:spcPct val="200000"/>
              </a:lnSpc>
            </a:pP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8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3369BEB-3155-4426-9316-CAA2FD9CF9EF}"/>
              </a:ext>
            </a:extLst>
          </p:cNvPr>
          <p:cNvSpPr/>
          <p:nvPr/>
        </p:nvSpPr>
        <p:spPr>
          <a:xfrm>
            <a:off x="5580474" y="324433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26282A"/>
                </a:solidFill>
                <a:latin typeface="Helvetica Neue"/>
              </a:rPr>
              <a:t>Forbah</a:t>
            </a:r>
            <a:r>
              <a:rPr lang="en-US" b="1" dirty="0">
                <a:solidFill>
                  <a:srgbClr val="26282A"/>
                </a:solidFill>
                <a:latin typeface="Helvetica Neue"/>
              </a:rPr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EB17FD1-1FFB-4F72-84FA-5AC9B7DD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2" y="436098"/>
            <a:ext cx="8145193" cy="642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048D4B-B876-427F-8942-4256D641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133" y="534571"/>
            <a:ext cx="7047914" cy="590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6CC1A6E-6D17-4159-9DC0-D17CC333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17" y="281354"/>
            <a:ext cx="6583679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8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3B7B0B3-363B-43C1-BF26-528741B93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966" y="253218"/>
            <a:ext cx="7990449" cy="69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8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90145-A0AF-42FD-B0EB-57729DD6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3" y="422032"/>
            <a:ext cx="5029200" cy="89095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PHASE THREE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D7EA91-6656-4519-B01F-181F52FDBA1A}"/>
              </a:ext>
            </a:extLst>
          </p:cNvPr>
          <p:cNvSpPr/>
          <p:nvPr/>
        </p:nvSpPr>
        <p:spPr>
          <a:xfrm>
            <a:off x="984738" y="1784966"/>
            <a:ext cx="10351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Britannic Bold" panose="020B0903060703020204" pitchFamily="34" charset="0"/>
              </a:rPr>
              <a:t>Pharmacy Medical Supplies  </a:t>
            </a:r>
            <a:r>
              <a:rPr lang="en-US" sz="3600" dirty="0" err="1">
                <a:latin typeface="Britannic Bold" panose="020B0903060703020204" pitchFamily="34" charset="0"/>
              </a:rPr>
              <a:t>Mallam</a:t>
            </a:r>
            <a:r>
              <a:rPr lang="en-US" sz="3600" dirty="0">
                <a:latin typeface="Britannic Bold" panose="020B0903060703020204" pitchFamily="34" charset="0"/>
              </a:rPr>
              <a:t> </a:t>
            </a:r>
            <a:r>
              <a:rPr lang="en-US" sz="3600" dirty="0" smtClean="0">
                <a:latin typeface="Britannic Bold" panose="020B0903060703020204" pitchFamily="34" charset="0"/>
              </a:rPr>
              <a:t>Clinic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latin typeface="Britannic Bold" panose="020B0903060703020204" pitchFamily="34" charset="0"/>
              </a:rPr>
              <a:t>Construction of a Toilet at the </a:t>
            </a:r>
            <a:r>
              <a:rPr lang="en-US" sz="3600" dirty="0" err="1">
                <a:latin typeface="Britannic Bold" panose="020B0903060703020204" pitchFamily="34" charset="0"/>
              </a:rPr>
              <a:t>Mallam</a:t>
            </a:r>
            <a:r>
              <a:rPr lang="en-US" sz="3600" dirty="0">
                <a:latin typeface="Britannic Bold" panose="020B0903060703020204" pitchFamily="34" charset="0"/>
              </a:rPr>
              <a:t>  Clinic</a:t>
            </a:r>
          </a:p>
          <a:p>
            <a:pPr>
              <a:lnSpc>
                <a:spcPct val="150000"/>
              </a:lnSpc>
            </a:pPr>
            <a:endParaRPr lang="en-US" sz="36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1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3908" y="118897"/>
            <a:ext cx="7256584" cy="120581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</a:rPr>
              <a:t>THE COMMUNITY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137" y="2573700"/>
            <a:ext cx="1048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Supporting Bambui and neighboring villages Bambili/Bafut/Babanki/</a:t>
            </a:r>
            <a:r>
              <a:rPr lang="en-US" sz="4000" b="1" i="1" dirty="0" err="1">
                <a:latin typeface="Arial Narrow" panose="020B0606020202030204" pitchFamily="34" charset="0"/>
                <a:cs typeface="Arial" panose="020B0604020202020204" pitchFamily="34" charset="0"/>
              </a:rPr>
              <a:t>Nkwen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138" y="1448015"/>
            <a:ext cx="1048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A population of about 150,000 people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658" y="5025142"/>
            <a:ext cx="1048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You can make a difference, YES YOU CAN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C21E4-C0F9-4FCA-81CE-CB663A5E6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44" y="211015"/>
            <a:ext cx="10364451" cy="1241679"/>
          </a:xfrm>
        </p:spPr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Present condition of the </a:t>
            </a:r>
            <a:r>
              <a:rPr lang="en-US" b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Mallam</a:t>
            </a:r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 Clinic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D9A913-4CD0-4BFF-B120-AAE58B5E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9" y="1418492"/>
            <a:ext cx="9343293" cy="475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9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FA5A66-5014-4F91-BFD7-75E66856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477" y="222738"/>
            <a:ext cx="5474677" cy="815486"/>
          </a:xfrm>
        </p:spPr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TOILETS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0F13D71-5B68-4221-AE89-B77FF271A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38" y="1178901"/>
            <a:ext cx="10456985" cy="5456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0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47F2AE-64F3-472F-B92A-63A18EC6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1" y="246184"/>
            <a:ext cx="4712676" cy="738554"/>
          </a:xfrm>
        </p:spPr>
        <p:txBody>
          <a:bodyPr/>
          <a:lstStyle/>
          <a:p>
            <a:r>
              <a:rPr lang="en-US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ritannic Bold" panose="020B0903060703020204" pitchFamily="34" charset="0"/>
              </a:rPr>
              <a:t>BATHROOMS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73ECD58-551E-4F42-A16D-95A1DCAF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08" y="1101969"/>
            <a:ext cx="10527323" cy="5594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77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E4EF3F-6716-4821-AB3A-624F78EE2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 flipV="1">
            <a:off x="5627077" y="2715063"/>
            <a:ext cx="384048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693A096-81AA-4207-94BF-217D7E596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47" y="716614"/>
            <a:ext cx="8944708" cy="581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01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2991" y="0"/>
            <a:ext cx="73746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Great job BACCO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7582" y="1508947"/>
            <a:ext cx="7959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We’ve come a long 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2991" y="2719673"/>
            <a:ext cx="7959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But i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t’s not over yet!!!!!!</a:t>
            </a:r>
          </a:p>
        </p:txBody>
      </p:sp>
      <p:sp>
        <p:nvSpPr>
          <p:cNvPr id="8" name="Down Arrow 7"/>
          <p:cNvSpPr/>
          <p:nvPr/>
        </p:nvSpPr>
        <p:spPr>
          <a:xfrm>
            <a:off x="3220277" y="4916557"/>
            <a:ext cx="795131" cy="140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917094" y="4916557"/>
            <a:ext cx="795131" cy="140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613911" y="4916557"/>
            <a:ext cx="795131" cy="1404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01582" y="3884183"/>
            <a:ext cx="90418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A little more and we’ll be there!!!!!!</a:t>
            </a:r>
          </a:p>
        </p:txBody>
      </p:sp>
    </p:spTree>
    <p:extLst>
      <p:ext uri="{BB962C8B-B14F-4D97-AF65-F5344CB8AC3E}">
        <p14:creationId xmlns:p14="http://schemas.microsoft.com/office/powerpoint/2010/main" val="197148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ENHANCING THE ELECTRICAL SYSTEM IN BAMBUI COMMUNITY </a:t>
            </a:r>
          </a:p>
          <a:p>
            <a:r>
              <a:rPr lang="en-US" sz="2800" dirty="0" smtClean="0"/>
              <a:t>Building a sola </a:t>
            </a:r>
            <a:r>
              <a:rPr lang="en-US" sz="2800" dirty="0" err="1" smtClean="0"/>
              <a:t>rsystem</a:t>
            </a:r>
            <a:endParaRPr lang="en-US" sz="2800" dirty="0" smtClean="0"/>
          </a:p>
          <a:p>
            <a:r>
              <a:rPr lang="en-US" sz="2800" dirty="0" smtClean="0"/>
              <a:t>Installing streets lamps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3C90145-A0AF-42FD-B0EB-57729DD6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461" y="715108"/>
            <a:ext cx="6541478" cy="1137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PRESNT PROJECT</a:t>
            </a:r>
            <a:endParaRPr lang="en-US" sz="4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1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Installation of street solar 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Street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233363"/>
            <a:ext cx="8553450" cy="639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0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Installation of solar PANNELS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Installation of batteries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Connection to </a:t>
            </a:r>
            <a:r>
              <a:rPr lang="en-US" dirty="0" smtClean="0"/>
              <a:t>facility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27" y="2366963"/>
            <a:ext cx="7331145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5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realized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Tubah</a:t>
            </a:r>
            <a:r>
              <a:rPr lang="en-US" dirty="0" smtClean="0"/>
              <a:t> hospital toilet 2017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Tubah</a:t>
            </a:r>
            <a:r>
              <a:rPr lang="en-US" dirty="0" smtClean="0"/>
              <a:t> hospital </a:t>
            </a:r>
            <a:r>
              <a:rPr lang="en-US" dirty="0" err="1" smtClean="0"/>
              <a:t>bolehole</a:t>
            </a:r>
            <a:r>
              <a:rPr lang="en-US" dirty="0" smtClean="0"/>
              <a:t> 2018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Mallam</a:t>
            </a:r>
            <a:r>
              <a:rPr lang="en-US" dirty="0" smtClean="0"/>
              <a:t> hospital renovation and pharmacy supplies ( medications) 2019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Street  s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0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513" y="1351722"/>
            <a:ext cx="6082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Let’s go the extra mile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3512" y="2246244"/>
            <a:ext cx="7089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Let’s finish up what we started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3512" y="3038622"/>
            <a:ext cx="775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i="1" dirty="0">
                <a:solidFill>
                  <a:srgbClr val="FF0000"/>
                </a:solidFill>
                <a:latin typeface="Britannic Bold" panose="020B0903060703020204" pitchFamily="34" charset="0"/>
              </a:rPr>
              <a:t>Let’s give our money its full value</a:t>
            </a:r>
          </a:p>
        </p:txBody>
      </p:sp>
    </p:spTree>
    <p:extLst>
      <p:ext uri="{BB962C8B-B14F-4D97-AF65-F5344CB8AC3E}">
        <p14:creationId xmlns:p14="http://schemas.microsoft.com/office/powerpoint/2010/main" val="5698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091933-2752-4F2D-BAE0-5779B5669F48}"/>
              </a:ext>
            </a:extLst>
          </p:cNvPr>
          <p:cNvSpPr txBox="1"/>
          <p:nvPr/>
        </p:nvSpPr>
        <p:spPr>
          <a:xfrm>
            <a:off x="4260916" y="156543"/>
            <a:ext cx="3324449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 Narrow" panose="020B0606020202030204" pitchFamily="34" charset="0"/>
                <a:cs typeface="Arial" panose="020B0604020202020204" pitchFamily="34" charset="0"/>
              </a:rPr>
              <a:t>TO DO LIST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4E74DBC-6531-4A03-BEA2-73DF09945E0F}"/>
              </a:ext>
            </a:extLst>
          </p:cNvPr>
          <p:cNvSpPr txBox="1"/>
          <p:nvPr/>
        </p:nvSpPr>
        <p:spPr>
          <a:xfrm>
            <a:off x="1006538" y="2345134"/>
            <a:ext cx="1048309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endParaRPr lang="en-US" sz="40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i="1" dirty="0">
                <a:latin typeface="Arial Narrow" panose="020B0606020202030204" pitchFamily="34" charset="0"/>
                <a:cs typeface="Arial" panose="020B0604020202020204" pitchFamily="34" charset="0"/>
              </a:rPr>
              <a:t>Construct an </a:t>
            </a:r>
            <a:r>
              <a:rPr lang="en-US" sz="44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engineering Solar system</a:t>
            </a:r>
            <a:endParaRPr lang="en-US" sz="44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44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400" b="1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Installation Street Lights</a:t>
            </a:r>
            <a:endParaRPr lang="en-US" sz="44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4000" b="1" i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2909E0-38E6-41B4-9028-FF52DF11BA7A}"/>
              </a:ext>
            </a:extLst>
          </p:cNvPr>
          <p:cNvSpPr txBox="1"/>
          <p:nvPr/>
        </p:nvSpPr>
        <p:spPr>
          <a:xfrm>
            <a:off x="1670112" y="912259"/>
            <a:ext cx="96703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 </a:t>
            </a:r>
            <a:r>
              <a:rPr lang="en-US" sz="4000" b="1" i="1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SUPPLY LIGHT (SOLAR)TO HOSPITAL AND BAMBUI VILAGE MESEUM </a:t>
            </a:r>
            <a:endParaRPr lang="en-US" sz="4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E20EFC-3290-4A17-AAA4-76395BB39022}"/>
              </a:ext>
            </a:extLst>
          </p:cNvPr>
          <p:cNvSpPr txBox="1"/>
          <p:nvPr/>
        </p:nvSpPr>
        <p:spPr>
          <a:xfrm>
            <a:off x="1919380" y="436844"/>
            <a:ext cx="81898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  <a:latin typeface="Rockwell Extra Bold" panose="02060903040505020403" pitchFamily="18" charset="0"/>
              </a:rPr>
              <a:t>TARGET </a:t>
            </a:r>
          </a:p>
          <a:p>
            <a:pPr algn="ctr"/>
            <a:endParaRPr lang="en-US" sz="5400" b="1" i="1" u="sng" dirty="0">
              <a:solidFill>
                <a:srgbClr val="7030A0"/>
              </a:solidFill>
              <a:latin typeface="Rockwell Extra Bold" panose="02060903040505020403" pitchFamily="18" charset="0"/>
            </a:endParaRPr>
          </a:p>
          <a:p>
            <a:pPr algn="ctr"/>
            <a:r>
              <a:rPr lang="en-US" sz="5400" b="1" i="1" u="sng" dirty="0">
                <a:solidFill>
                  <a:srgbClr val="7030A0"/>
                </a:solidFill>
                <a:latin typeface="Rockwell Extra Bold" panose="02060903040505020403" pitchFamily="18" charset="0"/>
              </a:rPr>
              <a:t>$ 3</a:t>
            </a:r>
            <a:r>
              <a:rPr lang="en-US" sz="5400" b="1" i="1" u="sng" dirty="0" smtClean="0">
                <a:solidFill>
                  <a:srgbClr val="7030A0"/>
                </a:solidFill>
                <a:latin typeface="Rockwell Extra Bold" panose="02060903040505020403" pitchFamily="18" charset="0"/>
              </a:rPr>
              <a:t>0000</a:t>
            </a:r>
            <a:endParaRPr lang="en-US" sz="5400" b="1" i="1" u="sng" dirty="0">
              <a:solidFill>
                <a:srgbClr val="7030A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8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878" y="494460"/>
            <a:ext cx="8189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anose="03040602040607080904" pitchFamily="66" charset="0"/>
              </a:rPr>
              <a:t>Thanks for your keen attention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355" y="3198586"/>
            <a:ext cx="8189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anose="03040602040607080904" pitchFamily="66" charset="0"/>
              </a:rPr>
              <a:t>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355" y="4377248"/>
            <a:ext cx="8189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anose="03040602040607080904" pitchFamily="66" charset="0"/>
              </a:rPr>
              <a:t>Your anticipated </a:t>
            </a:r>
            <a:r>
              <a:rPr lang="en-US" sz="5400" b="1" i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anose="03040602040607080904" pitchFamily="66" charset="0"/>
              </a:rPr>
              <a:t>contributions</a:t>
            </a:r>
          </a:p>
        </p:txBody>
      </p:sp>
    </p:spTree>
    <p:extLst>
      <p:ext uri="{BB962C8B-B14F-4D97-AF65-F5344CB8AC3E}">
        <p14:creationId xmlns:p14="http://schemas.microsoft.com/office/powerpoint/2010/main" val="13109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TOILETs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Contraction of  toilets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Connection of water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982AD59D-835B-425B-8EC3-5F5D0A9E4BD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52841" y="1703415"/>
            <a:ext cx="9819861" cy="5062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877308" y="1662643"/>
            <a:ext cx="3684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Script MT Bold" panose="03040602040607080904" pitchFamily="66" charset="0"/>
              </a:rPr>
              <a:t>The Hospital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8154" y="375139"/>
            <a:ext cx="9460523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CONDITION OF HOSPITAL TOILET BEFORE THE PROJECT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6DA230-C039-46FF-AF27-B0A757045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61" y="447705"/>
            <a:ext cx="8700940" cy="595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82957" y="447705"/>
            <a:ext cx="4412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Script MT Bold" panose="03040602040607080904" pitchFamily="66" charset="0"/>
              </a:rPr>
              <a:t>The toilets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8161" y="5526157"/>
            <a:ext cx="8700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cript MT Bold" panose="03040602040607080904" pitchFamily="66" charset="0"/>
              </a:rPr>
              <a:t>Certainly can’t do much to improve health</a:t>
            </a:r>
          </a:p>
        </p:txBody>
      </p:sp>
    </p:spTree>
    <p:extLst>
      <p:ext uri="{BB962C8B-B14F-4D97-AF65-F5344CB8AC3E}">
        <p14:creationId xmlns:p14="http://schemas.microsoft.com/office/powerpoint/2010/main" val="11919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B9B66F7-125F-49FB-B40E-6BBEE4AA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4044"/>
            <a:ext cx="9144000" cy="647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10800000" flipH="1" flipV="1">
            <a:off x="3789322" y="144045"/>
            <a:ext cx="355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Script MT Bold" panose="03040602040607080904" pitchFamily="66" charset="0"/>
              </a:rPr>
              <a:t>The Bath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cript MT Bold" panose="03040602040607080904" pitchFamily="66" charset="0"/>
              </a:rPr>
              <a:t>!!!!!!!</a:t>
            </a:r>
            <a:endParaRPr lang="en-US" sz="4000" dirty="0">
              <a:solidFill>
                <a:srgbClr val="00B0F0"/>
              </a:solidFill>
              <a:latin typeface="Script MT Bold" panose="030406020406070809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4991" y="5777948"/>
            <a:ext cx="564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cript MT Bold" panose="03040602040607080904" pitchFamily="66" charset="0"/>
              </a:rPr>
              <a:t>It certainly can be better</a:t>
            </a:r>
          </a:p>
        </p:txBody>
      </p:sp>
    </p:spTree>
    <p:extLst>
      <p:ext uri="{BB962C8B-B14F-4D97-AF65-F5344CB8AC3E}">
        <p14:creationId xmlns:p14="http://schemas.microsoft.com/office/powerpoint/2010/main" val="27289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1057" y="817657"/>
            <a:ext cx="573882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anose="020B0903060703020204" pitchFamily="34" charset="0"/>
              </a:rPr>
              <a:t> Toilet Construction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6737" y="2227385"/>
            <a:ext cx="93901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Britannic Bold" panose="020B0903060703020204" pitchFamily="34" charset="0"/>
              </a:rPr>
              <a:t>CONTSTRUCTION  OF THE STRUCTURE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2800" b="1" dirty="0" smtClean="0">
                <a:latin typeface="Britannic Bold" panose="020B0903060703020204" pitchFamily="34" charset="0"/>
              </a:rPr>
              <a:t>MODERNIZATION OF </a:t>
            </a:r>
            <a:r>
              <a:rPr lang="en-US" sz="2800" b="1" dirty="0">
                <a:latin typeface="Britannic Bold" panose="020B0903060703020204" pitchFamily="34" charset="0"/>
              </a:rPr>
              <a:t>THE TOILETS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1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22EAC7-2B3C-454C-BD89-0721E3497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79" y="466558"/>
            <a:ext cx="9059159" cy="580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50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722</TotalTime>
  <Words>294</Words>
  <Application>Microsoft Office PowerPoint</Application>
  <PresentationFormat>Custom</PresentationFormat>
  <Paragraphs>72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Droplet</vt:lpstr>
      <vt:lpstr>BAMBUI CULTURAL COMMUNITY  </vt:lpstr>
      <vt:lpstr>THE COMMUNITY</vt:lpstr>
      <vt:lpstr>Projects realized</vt:lpstr>
      <vt:lpstr>TOILETs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THREE</vt:lpstr>
      <vt:lpstr>Present condition of the Mallam Clinic</vt:lpstr>
      <vt:lpstr>TOILETS</vt:lpstr>
      <vt:lpstr>BATHROOMS</vt:lpstr>
      <vt:lpstr>PowerPoint Presentation</vt:lpstr>
      <vt:lpstr>PowerPoint Presentation</vt:lpstr>
      <vt:lpstr>PRESNT PROJECT</vt:lpstr>
      <vt:lpstr>PHASE ONE</vt:lpstr>
      <vt:lpstr>Solar Street light</vt:lpstr>
      <vt:lpstr>PHASE TWO</vt:lpstr>
      <vt:lpstr>Estimate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OWNER</cp:lastModifiedBy>
  <cp:revision>78</cp:revision>
  <dcterms:created xsi:type="dcterms:W3CDTF">2017-06-10T05:59:45Z</dcterms:created>
  <dcterms:modified xsi:type="dcterms:W3CDTF">2023-07-03T05:15:59Z</dcterms:modified>
</cp:coreProperties>
</file>